
<file path=[Content_Types].xml><?xml version="1.0" encoding="utf-8"?>
<Types xmlns="http://schemas.openxmlformats.org/package/2006/content-types">
  <Default Extension="xml" ContentType="application/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
  </p:notesMasterIdLst>
  <p:sldIdLst>
    <p:sldId id="256" r:id="rId2"/>
    <p:sldId id="257" r:id="rId3"/>
    <p:sldId id="258" r:id="rId4"/>
    <p:sldId id="259" r:id="rId5"/>
    <p:sldId id="260" r:id="rId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18"/>
    <p:restoredTop sz="94620"/>
  </p:normalViewPr>
  <p:slideViewPr>
    <p:cSldViewPr snapToGrid="0">
      <p:cViewPr varScale="1">
        <p:scale>
          <a:sx n="95" d="100"/>
          <a:sy n="95" d="100"/>
        </p:scale>
        <p:origin x="176" y="51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97509f279c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97509f279c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97509f279c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97509f279c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97509f279c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97509f279c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97509f279c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97509f279c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1600"/>
              </a:spcBef>
              <a:spcAft>
                <a:spcPts val="0"/>
              </a:spcAft>
              <a:buClr>
                <a:schemeClr val="dk1"/>
              </a:buClr>
              <a:buSzPts val="1400"/>
              <a:buChar char="○"/>
              <a:defRPr>
                <a:solidFill>
                  <a:schemeClr val="dk1"/>
                </a:solidFill>
              </a:defRPr>
            </a:lvl2pPr>
            <a:lvl3pPr marL="1371600" lvl="2" indent="-317500">
              <a:spcBef>
                <a:spcPts val="1600"/>
              </a:spcBef>
              <a:spcAft>
                <a:spcPts val="0"/>
              </a:spcAft>
              <a:buClr>
                <a:schemeClr val="dk1"/>
              </a:buClr>
              <a:buSzPts val="1400"/>
              <a:buChar char="■"/>
              <a:defRPr>
                <a:solidFill>
                  <a:schemeClr val="dk1"/>
                </a:solidFill>
              </a:defRPr>
            </a:lvl3pPr>
            <a:lvl4pPr marL="1828800" lvl="3" indent="-317500">
              <a:spcBef>
                <a:spcPts val="1600"/>
              </a:spcBef>
              <a:spcAft>
                <a:spcPts val="0"/>
              </a:spcAft>
              <a:buClr>
                <a:schemeClr val="dk1"/>
              </a:buClr>
              <a:buSzPts val="1400"/>
              <a:buChar char="●"/>
              <a:defRPr>
                <a:solidFill>
                  <a:schemeClr val="dk1"/>
                </a:solidFill>
              </a:defRPr>
            </a:lvl4pPr>
            <a:lvl5pPr marL="2286000" lvl="4" indent="-317500">
              <a:spcBef>
                <a:spcPts val="1600"/>
              </a:spcBef>
              <a:spcAft>
                <a:spcPts val="0"/>
              </a:spcAft>
              <a:buClr>
                <a:schemeClr val="dk1"/>
              </a:buClr>
              <a:buSzPts val="1400"/>
              <a:buChar char="○"/>
              <a:defRPr>
                <a:solidFill>
                  <a:schemeClr val="dk1"/>
                </a:solidFill>
              </a:defRPr>
            </a:lvl5pPr>
            <a:lvl6pPr marL="2743200" lvl="5" indent="-317500">
              <a:spcBef>
                <a:spcPts val="1600"/>
              </a:spcBef>
              <a:spcAft>
                <a:spcPts val="0"/>
              </a:spcAft>
              <a:buClr>
                <a:schemeClr val="dk1"/>
              </a:buClr>
              <a:buSzPts val="1400"/>
              <a:buChar char="■"/>
              <a:defRPr>
                <a:solidFill>
                  <a:schemeClr val="dk1"/>
                </a:solidFill>
              </a:defRPr>
            </a:lvl6pPr>
            <a:lvl7pPr marL="3200400" lvl="6" indent="-317500">
              <a:spcBef>
                <a:spcPts val="1600"/>
              </a:spcBef>
              <a:spcAft>
                <a:spcPts val="0"/>
              </a:spcAft>
              <a:buClr>
                <a:schemeClr val="dk1"/>
              </a:buClr>
              <a:buSzPts val="1400"/>
              <a:buChar char="●"/>
              <a:defRPr>
                <a:solidFill>
                  <a:schemeClr val="dk1"/>
                </a:solidFill>
              </a:defRPr>
            </a:lvl7pPr>
            <a:lvl8pPr marL="3657600" lvl="7" indent="-317500">
              <a:spcBef>
                <a:spcPts val="1600"/>
              </a:spcBef>
              <a:spcAft>
                <a:spcPts val="0"/>
              </a:spcAft>
              <a:buClr>
                <a:schemeClr val="dk1"/>
              </a:buClr>
              <a:buSzPts val="1400"/>
              <a:buChar char="○"/>
              <a:defRPr>
                <a:solidFill>
                  <a:schemeClr val="dk1"/>
                </a:solidFill>
              </a:defRPr>
            </a:lvl8pPr>
            <a:lvl9pPr marL="4114800" lvl="8" indent="-317500">
              <a:spcBef>
                <a:spcPts val="1600"/>
              </a:spcBef>
              <a:spcAft>
                <a:spcPts val="160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1600"/>
              </a:spcBef>
              <a:spcAft>
                <a:spcPts val="0"/>
              </a:spcAft>
              <a:buClr>
                <a:schemeClr val="lt2"/>
              </a:buClr>
              <a:buSzPts val="1400"/>
              <a:buChar char="○"/>
              <a:defRPr>
                <a:solidFill>
                  <a:schemeClr val="lt2"/>
                </a:solidFill>
              </a:defRPr>
            </a:lvl2pPr>
            <a:lvl3pPr marL="1371600" lvl="2" indent="-317500">
              <a:lnSpc>
                <a:spcPct val="115000"/>
              </a:lnSpc>
              <a:spcBef>
                <a:spcPts val="1600"/>
              </a:spcBef>
              <a:spcAft>
                <a:spcPts val="0"/>
              </a:spcAft>
              <a:buClr>
                <a:schemeClr val="lt2"/>
              </a:buClr>
              <a:buSzPts val="1400"/>
              <a:buChar char="■"/>
              <a:defRPr>
                <a:solidFill>
                  <a:schemeClr val="lt2"/>
                </a:solidFill>
              </a:defRPr>
            </a:lvl3pPr>
            <a:lvl4pPr marL="1828800" lvl="3" indent="-317500">
              <a:lnSpc>
                <a:spcPct val="115000"/>
              </a:lnSpc>
              <a:spcBef>
                <a:spcPts val="1600"/>
              </a:spcBef>
              <a:spcAft>
                <a:spcPts val="0"/>
              </a:spcAft>
              <a:buClr>
                <a:schemeClr val="lt2"/>
              </a:buClr>
              <a:buSzPts val="1400"/>
              <a:buChar char="●"/>
              <a:defRPr>
                <a:solidFill>
                  <a:schemeClr val="lt2"/>
                </a:solidFill>
              </a:defRPr>
            </a:lvl4pPr>
            <a:lvl5pPr marL="2286000" lvl="4" indent="-317500">
              <a:lnSpc>
                <a:spcPct val="115000"/>
              </a:lnSpc>
              <a:spcBef>
                <a:spcPts val="1600"/>
              </a:spcBef>
              <a:spcAft>
                <a:spcPts val="0"/>
              </a:spcAft>
              <a:buClr>
                <a:schemeClr val="lt2"/>
              </a:buClr>
              <a:buSzPts val="1400"/>
              <a:buChar char="○"/>
              <a:defRPr>
                <a:solidFill>
                  <a:schemeClr val="lt2"/>
                </a:solidFill>
              </a:defRPr>
            </a:lvl5pPr>
            <a:lvl6pPr marL="2743200" lvl="5" indent="-317500">
              <a:lnSpc>
                <a:spcPct val="115000"/>
              </a:lnSpc>
              <a:spcBef>
                <a:spcPts val="1600"/>
              </a:spcBef>
              <a:spcAft>
                <a:spcPts val="0"/>
              </a:spcAft>
              <a:buClr>
                <a:schemeClr val="lt2"/>
              </a:buClr>
              <a:buSzPts val="1400"/>
              <a:buChar char="■"/>
              <a:defRPr>
                <a:solidFill>
                  <a:schemeClr val="lt2"/>
                </a:solidFill>
              </a:defRPr>
            </a:lvl6pPr>
            <a:lvl7pPr marL="3200400" lvl="6" indent="-317500">
              <a:lnSpc>
                <a:spcPct val="115000"/>
              </a:lnSpc>
              <a:spcBef>
                <a:spcPts val="1600"/>
              </a:spcBef>
              <a:spcAft>
                <a:spcPts val="0"/>
              </a:spcAft>
              <a:buClr>
                <a:schemeClr val="lt2"/>
              </a:buClr>
              <a:buSzPts val="1400"/>
              <a:buChar char="●"/>
              <a:defRPr>
                <a:solidFill>
                  <a:schemeClr val="lt2"/>
                </a:solidFill>
              </a:defRPr>
            </a:lvl7pPr>
            <a:lvl8pPr marL="3657600" lvl="7" indent="-317500">
              <a:lnSpc>
                <a:spcPct val="115000"/>
              </a:lnSpc>
              <a:spcBef>
                <a:spcPts val="1600"/>
              </a:spcBef>
              <a:spcAft>
                <a:spcPts val="0"/>
              </a:spcAft>
              <a:buClr>
                <a:schemeClr val="lt2"/>
              </a:buClr>
              <a:buSzPts val="1400"/>
              <a:buChar char="○"/>
              <a:defRPr>
                <a:solidFill>
                  <a:schemeClr val="lt2"/>
                </a:solidFill>
              </a:defRPr>
            </a:lvl8pPr>
            <a:lvl9pPr marL="4114800" lvl="8" indent="-317500">
              <a:lnSpc>
                <a:spcPct val="115000"/>
              </a:lnSpc>
              <a:spcBef>
                <a:spcPts val="1600"/>
              </a:spcBef>
              <a:spcAft>
                <a:spcPts val="160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Hotel Booking	</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are node in distributed system</a:t>
            </a: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The nodes are client, servers or peers. A peer may sometimes serve as client, sometimes server.</a:t>
            </a:r>
            <a:endParaRPr sz="2000"/>
          </a:p>
          <a:p>
            <a:pPr marL="457200" lvl="0" indent="-355600" algn="l" rtl="0">
              <a:spcBef>
                <a:spcPts val="0"/>
              </a:spcBef>
              <a:spcAft>
                <a:spcPts val="0"/>
              </a:spcAft>
              <a:buSzPts val="2000"/>
              <a:buChar char="●"/>
            </a:pPr>
            <a:r>
              <a:rPr lang="en" sz="2000"/>
              <a:t>In distributed system nodes talks by sending and receiving message from client or server.</a:t>
            </a:r>
            <a:endParaRPr sz="2000"/>
          </a:p>
          <a:p>
            <a:pPr marL="457200" lvl="0" indent="-355600" algn="l" rtl="0">
              <a:spcBef>
                <a:spcPts val="0"/>
              </a:spcBef>
              <a:spcAft>
                <a:spcPts val="0"/>
              </a:spcAft>
              <a:buSzPts val="2000"/>
              <a:buChar char="●"/>
            </a:pPr>
            <a:r>
              <a:rPr lang="en" sz="2000"/>
              <a:t>For our project hotel booking each client become the node and will communicate with server to send and receive message.</a:t>
            </a:r>
            <a:endParaRPr sz="2000"/>
          </a:p>
          <a:p>
            <a:pPr marL="457200" lvl="0" indent="-355600" algn="l" rtl="0">
              <a:spcBef>
                <a:spcPts val="0"/>
              </a:spcBef>
              <a:spcAft>
                <a:spcPts val="0"/>
              </a:spcAft>
              <a:buSzPts val="2000"/>
              <a:buChar char="●"/>
            </a:pPr>
            <a:r>
              <a:rPr lang="en" sz="2000"/>
              <a:t>For this project when multiple customer send request it will go to the application server where the request gets processed and than it goes to the data server to get details.</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89775" y="5797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Architecture for hotel booking</a:t>
            </a:r>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a:p>
          <a:p>
            <a:pPr marL="457200" lvl="0" indent="-342900" algn="l" rtl="0">
              <a:spcBef>
                <a:spcPts val="1600"/>
              </a:spcBef>
              <a:spcAft>
                <a:spcPts val="0"/>
              </a:spcAft>
              <a:buSzPts val="1800"/>
              <a:buChar char="●"/>
            </a:pPr>
            <a:r>
              <a:rPr lang="en"/>
              <a:t>We decided to use </a:t>
            </a:r>
            <a:r>
              <a:rPr lang="en" b="1"/>
              <a:t>Multi-tier architecture: </a:t>
            </a:r>
            <a:r>
              <a:rPr lang="en"/>
              <a:t>it is a client-server architecture in which client communicates with the multiple servers.</a:t>
            </a:r>
            <a:endParaRPr/>
          </a:p>
          <a:p>
            <a:pPr marL="457200" lvl="0" indent="-342900" algn="l" rtl="0">
              <a:spcBef>
                <a:spcPts val="0"/>
              </a:spcBef>
              <a:spcAft>
                <a:spcPts val="0"/>
              </a:spcAft>
              <a:buSzPts val="1800"/>
              <a:buChar char="●"/>
            </a:pPr>
            <a:r>
              <a:rPr lang="en"/>
              <a:t>We choose multi tier because we have multiple server, single tier architecture works with single server.</a:t>
            </a:r>
            <a:endParaRPr/>
          </a:p>
          <a:p>
            <a:pPr marL="457200" lvl="0" indent="-342900" algn="l" rtl="0">
              <a:spcBef>
                <a:spcPts val="0"/>
              </a:spcBef>
              <a:spcAft>
                <a:spcPts val="0"/>
              </a:spcAft>
              <a:buSzPts val="1800"/>
              <a:buChar char="●"/>
            </a:pPr>
            <a:r>
              <a:rPr lang="en"/>
              <a:t>We are planning to use 3 tier network which includes presentation tier( User Interface), Logic tier ( this can be application server which gets request from clients, logic of the code), and data tier (servers).</a:t>
            </a:r>
            <a:endParaRPr/>
          </a:p>
          <a:p>
            <a:pPr marL="457200" lvl="0" indent="0" algn="l" rtl="0">
              <a:spcBef>
                <a:spcPts val="16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Update on the project	</a:t>
            </a:r>
            <a:endParaRPr/>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61950" algn="l" rtl="0">
              <a:spcBef>
                <a:spcPts val="0"/>
              </a:spcBef>
              <a:spcAft>
                <a:spcPts val="0"/>
              </a:spcAft>
              <a:buSzPts val="2100"/>
              <a:buChar char="●"/>
            </a:pPr>
            <a:r>
              <a:rPr lang="en" sz="2100"/>
              <a:t>We decided the language, we are planning to use React and node js.</a:t>
            </a:r>
            <a:endParaRPr sz="2100"/>
          </a:p>
          <a:p>
            <a:pPr marL="457200" lvl="0" indent="-361950" algn="l" rtl="0">
              <a:spcBef>
                <a:spcPts val="0"/>
              </a:spcBef>
              <a:spcAft>
                <a:spcPts val="0"/>
              </a:spcAft>
              <a:buSzPts val="2100"/>
              <a:buChar char="●"/>
            </a:pPr>
            <a:r>
              <a:rPr lang="en" sz="2100"/>
              <a:t>We have to learn the language </a:t>
            </a:r>
            <a:endParaRPr sz="2100"/>
          </a:p>
          <a:p>
            <a:pPr marL="457200" lvl="0" indent="-361950" algn="l" rtl="0">
              <a:spcBef>
                <a:spcPts val="0"/>
              </a:spcBef>
              <a:spcAft>
                <a:spcPts val="0"/>
              </a:spcAft>
              <a:buSzPts val="2100"/>
              <a:buChar char="●"/>
            </a:pPr>
            <a:r>
              <a:rPr lang="en" sz="2100"/>
              <a:t>Still working on the assigning task to each member</a:t>
            </a:r>
            <a:endParaRPr sz="2100"/>
          </a:p>
          <a:p>
            <a:pPr marL="457200" lvl="0" indent="-361950" algn="l" rtl="0">
              <a:spcBef>
                <a:spcPts val="0"/>
              </a:spcBef>
              <a:spcAft>
                <a:spcPts val="0"/>
              </a:spcAft>
              <a:buSzPts val="2100"/>
              <a:buChar char="●"/>
            </a:pPr>
            <a:r>
              <a:rPr lang="en" sz="2100"/>
              <a:t>Distributed system: We are using multiple server to save customer and data information in case if one server crashes other server has ability to control it.</a:t>
            </a:r>
            <a:endParaRPr sz="2100"/>
          </a:p>
          <a:p>
            <a:pPr marL="457200" lvl="0" indent="0" algn="l" rtl="0">
              <a:spcBef>
                <a:spcPts val="1600"/>
              </a:spcBef>
              <a:spcAft>
                <a:spcPts val="16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Any Questions?</a:t>
            </a:r>
            <a:endParaRPr/>
          </a:p>
        </p:txBody>
      </p:sp>
      <p:sp>
        <p:nvSpPr>
          <p:cNvPr id="79" name="Google Shape;79;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245</Words>
  <Application>Microsoft Macintosh PowerPoint</Application>
  <PresentationFormat>On-screen Show (16:9)</PresentationFormat>
  <Paragraphs>17</Paragraphs>
  <Slides>5</Slides>
  <Notes>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vt:i4>
      </vt:variant>
    </vt:vector>
  </HeadingPairs>
  <TitlesOfParts>
    <vt:vector size="7" baseType="lpstr">
      <vt:lpstr>Arial</vt:lpstr>
      <vt:lpstr>Simple Dark</vt:lpstr>
      <vt:lpstr>Hotel Booking </vt:lpstr>
      <vt:lpstr>What are node in distributed system</vt:lpstr>
      <vt:lpstr>Architecture for hotel booking</vt:lpstr>
      <vt:lpstr>Update on the project </vt:lpstr>
      <vt:lpstr>Any Questions?</vt:lpstr>
    </vt:vector>
  </TitlesOfParts>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Hotel Booking </dc:title>
  <cp:lastModifiedBy>Anwar Alohali</cp:lastModifiedBy>
  <cp:revision>1</cp:revision>
  <dcterms:modified xsi:type="dcterms:W3CDTF">2020-09-26T23:09:45Z</dcterms:modified>
</cp:coreProperties>
</file>